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/>
    <p:restoredTop sz="94733"/>
  </p:normalViewPr>
  <p:slideViewPr>
    <p:cSldViewPr snapToGrid="0" snapToObjects="1">
      <p:cViewPr>
        <p:scale>
          <a:sx n="122" d="100"/>
          <a:sy n="122" d="100"/>
        </p:scale>
        <p:origin x="6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B77C-0307-5044-8972-D83505FC25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9107" y="504717"/>
            <a:ext cx="245975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 err="1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qaoa_mixing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9EF07A-BD8E-1B4D-83EB-A2B221C7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/>
          <a:stretch/>
        </p:blipFill>
        <p:spPr bwMode="auto">
          <a:xfrm>
            <a:off x="1401609" y="0"/>
            <a:ext cx="4180114" cy="39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32683A-C091-534C-B497-1CC14DE82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/>
          <a:stretch/>
        </p:blipFill>
        <p:spPr bwMode="auto">
          <a:xfrm>
            <a:off x="6396337" y="-2"/>
            <a:ext cx="4180114" cy="394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67D0C7-BF96-9540-B4A8-446E2E132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6"/>
          <a:stretch/>
        </p:blipFill>
        <p:spPr bwMode="auto">
          <a:xfrm>
            <a:off x="2024116" y="4454611"/>
            <a:ext cx="2839470" cy="238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E2C445-0B6C-BF41-997F-610F7C107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1" b="32940"/>
          <a:stretch/>
        </p:blipFill>
        <p:spPr bwMode="auto">
          <a:xfrm>
            <a:off x="2024116" y="3429000"/>
            <a:ext cx="2804539" cy="111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32DCF12-7C67-BF48-AFF5-9980BEE5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51" y="3479800"/>
            <a:ext cx="5181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9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288</Words>
  <Application>Microsoft Macintosh PowerPoint</Application>
  <PresentationFormat>Widescreen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Ali Javadiabhari</cp:lastModifiedBy>
  <cp:revision>26</cp:revision>
  <dcterms:created xsi:type="dcterms:W3CDTF">2019-11-13T20:08:44Z</dcterms:created>
  <dcterms:modified xsi:type="dcterms:W3CDTF">2019-11-25T15:44:28Z</dcterms:modified>
</cp:coreProperties>
</file>